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uli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Nixie One"/>
      <p:regular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Alegrey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egreya-regular.fntdata"/><Relationship Id="rId20" Type="http://schemas.openxmlformats.org/officeDocument/2006/relationships/slide" Target="slides/slide15.xml"/><Relationship Id="rId42" Type="http://schemas.openxmlformats.org/officeDocument/2006/relationships/font" Target="fonts/Alegreya-italic.fntdata"/><Relationship Id="rId41" Type="http://schemas.openxmlformats.org/officeDocument/2006/relationships/font" Target="fonts/Alegrey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Alegreya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uli-bold.fntdata"/><Relationship Id="rId27" Type="http://schemas.openxmlformats.org/officeDocument/2006/relationships/font" Target="fonts/Muli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uli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font" Target="fonts/Muli-boldItalic.fntdata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35" Type="http://schemas.openxmlformats.org/officeDocument/2006/relationships/font" Target="fonts/NixieOne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 rot="10800000">
            <a:off x="3919993" y="3977033"/>
            <a:ext cx="1303500" cy="11283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331" name="Shape 3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3" name="Shape 3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7" name="Shape 3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58" name="Shape 3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59" name="Shape 3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63" name="Shape 3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flipH="1" rot="10800000">
            <a:off x="-94969" y="303826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 rot="5400000">
            <a:off x="559400" y="1538825"/>
            <a:ext cx="1788000" cy="20646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52" name="Shape 52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6" name="Shape 56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7" name="Shape 57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393600" y="334662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0" name="Shape 60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1" name="Shape 6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Shape 69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0" name="Shape 70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019338" y="416705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0" name="Shape 8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Shape 86"/>
          <p:cNvSpPr/>
          <p:nvPr/>
        </p:nvSpPr>
        <p:spPr>
          <a:xfrm>
            <a:off x="47199" y="4430470"/>
            <a:ext cx="505231" cy="459562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 rot="10800000">
            <a:off x="-94969" y="619169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Shape 89"/>
          <p:cNvSpPr/>
          <p:nvPr/>
        </p:nvSpPr>
        <p:spPr>
          <a:xfrm rot="5400000">
            <a:off x="499599" y="1905237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91" name="Shape 91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6" name="Shape 96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Shape 98"/>
          <p:cNvSpPr/>
          <p:nvPr/>
        </p:nvSpPr>
        <p:spPr>
          <a:xfrm>
            <a:off x="203100" y="30227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0" name="Shape 10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09" name="Shape 109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Shape 113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828838" y="38432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19" name="Shape 119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>
            <a:off x="144926" y="4214500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32" name="Shape 132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3" name="Shape 173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77" name="Shape 17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78" name="Shape 178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Shape 180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81" name="Shape 181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2" name="Shape 182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1" name="Shape 191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Shape 195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00" name="Shape 200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1" name="Shape 201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2" name="Shape 212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3" name="Shape 213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4" name="Shape 214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18" name="Shape 21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19" name="Shape 219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Shape 221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2" name="Shape 222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3" name="Shape 223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2" name="Shape 232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Shape 238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0" name="Shape 240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44" name="Shape 244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45" name="Shape 245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Shape 247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48" name="Shape 24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49" name="Shape 249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58" name="Shape 258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Shape 262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67" name="Shape 26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68" name="Shape 268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Shape 274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Shape 277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None/>
              <a:defRPr/>
            </a:lvl1pPr>
          </a:lstStyle>
          <a:p/>
        </p:txBody>
      </p:sp>
      <p:sp>
        <p:nvSpPr>
          <p:cNvPr id="279" name="Shape 27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83" name="Shape 283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84" name="Shape 284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Shape 286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87" name="Shape 28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88" name="Shape 28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97" name="Shape 297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Shape 301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06" name="Shape 30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07" name="Shape 307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Shape 313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flipH="1" rot="10800000">
            <a:off x="8218352" y="4121459"/>
            <a:ext cx="685200" cy="5934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uokVO9FRaX0" TargetMode="External"/><Relationship Id="rId4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4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leangap.org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7.jpg"/><Relationship Id="rId7" Type="http://schemas.openxmlformats.org/officeDocument/2006/relationships/image" Target="../media/image4.jpg"/><Relationship Id="rId8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.messenger.com/l.php?u=http%3A%2F%2Fgoo.gl%2Fri5j2w&amp;h=ATObOA_AMiaEeEVqEq9QR9ReonuB3vp5ghzgYbQK0tsGAR2_BeZla26_BlB9eu1Scm_UMF3dU3K0mM7ueygBy-3qttMfikoxHEOkDraFhQABaEESI2cDlphJCRlTDJ6f4DjFv7vunCZLvQ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png"/><Relationship Id="rId22" Type="http://schemas.openxmlformats.org/officeDocument/2006/relationships/image" Target="../media/image28.png"/><Relationship Id="rId21" Type="http://schemas.openxmlformats.org/officeDocument/2006/relationships/image" Target="../media/image34.png"/><Relationship Id="rId24" Type="http://schemas.openxmlformats.org/officeDocument/2006/relationships/image" Target="../media/image24.jpg"/><Relationship Id="rId23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Relationship Id="rId26" Type="http://schemas.openxmlformats.org/officeDocument/2006/relationships/image" Target="../media/image37.jpg"/><Relationship Id="rId25" Type="http://schemas.openxmlformats.org/officeDocument/2006/relationships/image" Target="../media/image25.png"/><Relationship Id="rId28" Type="http://schemas.openxmlformats.org/officeDocument/2006/relationships/image" Target="../media/image29.png"/><Relationship Id="rId27" Type="http://schemas.openxmlformats.org/officeDocument/2006/relationships/image" Target="../media/image4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11" Type="http://schemas.openxmlformats.org/officeDocument/2006/relationships/image" Target="../media/image18.png"/><Relationship Id="rId10" Type="http://schemas.openxmlformats.org/officeDocument/2006/relationships/image" Target="../media/image33.png"/><Relationship Id="rId13" Type="http://schemas.openxmlformats.org/officeDocument/2006/relationships/image" Target="../media/image14.png"/><Relationship Id="rId12" Type="http://schemas.openxmlformats.org/officeDocument/2006/relationships/image" Target="../media/image15.png"/><Relationship Id="rId15" Type="http://schemas.openxmlformats.org/officeDocument/2006/relationships/image" Target="../media/image16.png"/><Relationship Id="rId14" Type="http://schemas.openxmlformats.org/officeDocument/2006/relationships/image" Target="../media/image22.png"/><Relationship Id="rId17" Type="http://schemas.openxmlformats.org/officeDocument/2006/relationships/image" Target="../media/image23.png"/><Relationship Id="rId16" Type="http://schemas.openxmlformats.org/officeDocument/2006/relationships/image" Target="../media/image19.png"/><Relationship Id="rId19" Type="http://schemas.openxmlformats.org/officeDocument/2006/relationships/image" Target="../media/image26.png"/><Relationship Id="rId1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ZKkMwTeAij4" TargetMode="External"/><Relationship Id="rId4" Type="http://schemas.openxmlformats.org/officeDocument/2006/relationships/image" Target="../media/image30.jpg"/><Relationship Id="rId5" Type="http://schemas.openxmlformats.org/officeDocument/2006/relationships/hyperlink" Target="https://twitter.com/GitKraken" TargetMode="External"/><Relationship Id="rId6" Type="http://schemas.openxmlformats.org/officeDocument/2006/relationships/hyperlink" Target="https://www.youtube.com/gitkrake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hyperlink" Target="http://www.leangap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Firebird Hacks </a:t>
            </a:r>
            <a:r>
              <a:rPr lang="en"/>
              <a:t>Opening Ceremony</a:t>
            </a:r>
          </a:p>
        </p:txBody>
      </p:sp>
      <p:pic>
        <p:nvPicPr>
          <p:cNvPr descr="phoenix 2.png"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900" y="4253250"/>
            <a:ext cx="618198" cy="62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 title="Leangap promo- featuring Pilldrops">
            <a:hlinkClick r:id="rId3"/>
          </p:cNvPr>
          <p:cNvSpPr/>
          <p:nvPr/>
        </p:nvSpPr>
        <p:spPr>
          <a:xfrm>
            <a:off x="1142975" y="0"/>
            <a:ext cx="6858053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461" y="1240762"/>
            <a:ext cx="5595076" cy="44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1774450" y="646750"/>
            <a:ext cx="5090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Each summer, we select 40 of the world’s brightest and most ambitious high school entrepreneurs to Leangap.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096" y="3708621"/>
            <a:ext cx="1434850" cy="14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096" y="3708621"/>
            <a:ext cx="1434850" cy="14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78" y="555375"/>
            <a:ext cx="8159622" cy="32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026800" y="1254950"/>
            <a:ext cx="5090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Come with an idea.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Leave with a real, scaleable company.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096" y="3708621"/>
            <a:ext cx="1434850" cy="14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25" y="0"/>
            <a:ext cx="771525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717050" y="975175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Arun Rau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14 Years Old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Raised $10k on IndieGogo with Crescent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096" y="3708621"/>
            <a:ext cx="1434850" cy="14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25" y="898400"/>
            <a:ext cx="3346700" cy="33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 txBox="1"/>
          <p:nvPr/>
        </p:nvSpPr>
        <p:spPr>
          <a:xfrm>
            <a:off x="3757225" y="1985325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Sadok Cervantes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Designer for Lufthansa, MIT, Springboard, Careerfoundry.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Named by Fast Company as one of 2017’s most influential designers in the world.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979000" y="1390275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096" y="3708621"/>
            <a:ext cx="1434850" cy="14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75" y="970100"/>
            <a:ext cx="3203301" cy="320330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3564750" y="1071750"/>
            <a:ext cx="6147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Gemma Busoni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Cofounded VR company Discovrlabs at the age of 16.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Shared the cover of Seventeen magazine with Michelle Obama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after winning the White House’s #bettermakeroom award.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096" y="3708621"/>
            <a:ext cx="1434850" cy="14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3564750" y="1071750"/>
            <a:ext cx="552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Ning Shirakawa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Pioneered Asia’s entrepreneurial education for students after graduating Duke and MIT Sloan.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Founder of Taktopia &amp; Co.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1" name="Shape 5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00" y="1071750"/>
            <a:ext cx="3000000" cy="3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Alumni Statistics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75% of companies started at Leangap continue past the summer.</a:t>
            </a:r>
          </a:p>
          <a:p>
            <a:pPr indent="-342900" lvl="0" marL="457200" rtl="0">
              <a:spcBef>
                <a:spcPts val="0"/>
              </a:spcBef>
              <a:buChar char="-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Every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team builds a working, presentable prototype of their product/service.</a:t>
            </a:r>
          </a:p>
          <a:p>
            <a:pPr indent="-342900" lvl="0" marL="457200" rtl="0">
              <a:spcBef>
                <a:spcPts val="0"/>
              </a:spcBef>
              <a:buChar char="-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Every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team attains real, paying customers or users.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096" y="3708621"/>
            <a:ext cx="1434850" cy="14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311700" y="1091100"/>
            <a:ext cx="8520600" cy="296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TODAY @ FireBird Hacks: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We are offering a $500 scholarship to every attendee. To qualify, follow these steps:</a:t>
            </a:r>
          </a:p>
          <a:p>
            <a:pPr indent="-342900" lvl="0" marL="457200" rtl="0" algn="ctr">
              <a:spcBef>
                <a:spcPts val="0"/>
              </a:spcBef>
              <a:buFont typeface="Proxima Nova"/>
              <a:buAutoNum type="arabicPeriod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Go to </a:t>
            </a:r>
            <a:r>
              <a:rPr b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www.leangap.org</a:t>
            </a:r>
          </a:p>
          <a:p>
            <a:pPr indent="-342900" lvl="0" marL="457200" rtl="0" algn="ctr">
              <a:spcBef>
                <a:spcPts val="0"/>
              </a:spcBef>
              <a:buFont typeface="Proxima Nova"/>
              <a:buAutoNum type="arabicPeriod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Click Apply</a:t>
            </a:r>
          </a:p>
          <a:p>
            <a:pPr indent="-342900" lvl="0" marL="457200" rtl="0" algn="ctr">
              <a:spcBef>
                <a:spcPts val="0"/>
              </a:spcBef>
              <a:buFont typeface="Proxima Nova"/>
              <a:buAutoNum type="arabicPeriod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Click “Sign Up With Facebook”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4" name="Shape 5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096" y="3708621"/>
            <a:ext cx="1434850" cy="14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08275" y="744375"/>
            <a:ext cx="4944300" cy="899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Meet Our Team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212638" y="4440950"/>
            <a:ext cx="1143300" cy="59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Rohan Rodrigues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anesh_image.jpg" id="382" name="Shape 382"/>
          <p:cNvPicPr preferRelativeResize="0"/>
          <p:nvPr/>
        </p:nvPicPr>
        <p:blipFill rotWithShape="1">
          <a:blip r:embed="rId3">
            <a:alphaModFix/>
          </a:blip>
          <a:srcRect b="0" l="16689" r="16683" t="0"/>
          <a:stretch/>
        </p:blipFill>
        <p:spPr>
          <a:xfrm>
            <a:off x="1592611" y="2369675"/>
            <a:ext cx="1326517" cy="207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han.JPG" id="383" name="Shape 383"/>
          <p:cNvPicPr preferRelativeResize="0"/>
          <p:nvPr/>
        </p:nvPicPr>
        <p:blipFill rotWithShape="1">
          <a:blip r:embed="rId4">
            <a:alphaModFix/>
          </a:blip>
          <a:srcRect b="0" l="7540" r="7540" t="0"/>
          <a:stretch/>
        </p:blipFill>
        <p:spPr>
          <a:xfrm>
            <a:off x="149150" y="2369675"/>
            <a:ext cx="1326525" cy="207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eesh.JPG" id="384" name="Shape 384"/>
          <p:cNvPicPr preferRelativeResize="0"/>
          <p:nvPr/>
        </p:nvPicPr>
        <p:blipFill rotWithShape="1">
          <a:blip r:embed="rId5">
            <a:alphaModFix/>
          </a:blip>
          <a:srcRect b="0" l="5492" r="5492" t="0"/>
          <a:stretch/>
        </p:blipFill>
        <p:spPr>
          <a:xfrm>
            <a:off x="6035415" y="2369675"/>
            <a:ext cx="1382760" cy="207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harva.jpg" id="385" name="Shape 385"/>
          <p:cNvPicPr preferRelativeResize="0"/>
          <p:nvPr/>
        </p:nvPicPr>
        <p:blipFill rotWithShape="1">
          <a:blip r:embed="rId6">
            <a:alphaModFix/>
          </a:blip>
          <a:srcRect b="0" l="5492" r="5492" t="0"/>
          <a:stretch/>
        </p:blipFill>
        <p:spPr>
          <a:xfrm>
            <a:off x="3036042" y="2369675"/>
            <a:ext cx="1382760" cy="207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hinav.jpg" id="386" name="Shape 386"/>
          <p:cNvPicPr preferRelativeResize="0"/>
          <p:nvPr/>
        </p:nvPicPr>
        <p:blipFill rotWithShape="1">
          <a:blip r:embed="rId7">
            <a:alphaModFix/>
          </a:blip>
          <a:srcRect b="31404" l="25943" r="25943" t="10374"/>
          <a:stretch/>
        </p:blipFill>
        <p:spPr>
          <a:xfrm>
            <a:off x="4535736" y="2369675"/>
            <a:ext cx="1382760" cy="207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af.jpg" id="387" name="Shape 387"/>
          <p:cNvPicPr preferRelativeResize="0"/>
          <p:nvPr/>
        </p:nvPicPr>
        <p:blipFill rotWithShape="1">
          <a:blip r:embed="rId8">
            <a:alphaModFix/>
          </a:blip>
          <a:srcRect b="0" l="11794" r="5608" t="0"/>
          <a:stretch/>
        </p:blipFill>
        <p:spPr>
          <a:xfrm>
            <a:off x="7603365" y="2369675"/>
            <a:ext cx="1382760" cy="207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>
            <p:ph idx="1" type="body"/>
          </p:nvPr>
        </p:nvSpPr>
        <p:spPr>
          <a:xfrm>
            <a:off x="1684213" y="4440950"/>
            <a:ext cx="1143300" cy="59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Ganesh Susarla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3155763" y="4440950"/>
            <a:ext cx="1143300" cy="59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Atharva Shende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4583013" y="4440950"/>
            <a:ext cx="1288200" cy="59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Abhinav Mamidipaka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116813" y="4440950"/>
            <a:ext cx="1288200" cy="59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Aneesh Goel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7723088" y="4440950"/>
            <a:ext cx="1143300" cy="59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Assaf Vayner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ctrTitle"/>
          </p:nvPr>
        </p:nvSpPr>
        <p:spPr>
          <a:xfrm>
            <a:off x="2726625" y="1075300"/>
            <a:ext cx="56388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Join our Slack and Devpost</a:t>
            </a:r>
          </a:p>
        </p:txBody>
      </p:sp>
      <p:sp>
        <p:nvSpPr>
          <p:cNvPr id="540" name="Shape 540"/>
          <p:cNvSpPr txBox="1"/>
          <p:nvPr>
            <p:ph idx="1" type="subTitle"/>
          </p:nvPr>
        </p:nvSpPr>
        <p:spPr>
          <a:xfrm>
            <a:off x="2726625" y="2390700"/>
            <a:ext cx="7745100" cy="160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19BBD5"/>
                </a:solidFill>
              </a:rPr>
              <a:t>Slack: </a:t>
            </a:r>
            <a:r>
              <a:rPr lang="en" sz="2000" u="sng">
                <a:solidFill>
                  <a:srgbClr val="19BBD5"/>
                </a:solidFill>
                <a:hlinkClick r:id="rId3"/>
              </a:rPr>
              <a:t>goo.gl/ri5j2w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19BBD5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19BBD5"/>
                </a:solidFill>
              </a:rPr>
              <a:t>Devpost: https://firebird-hacks-5741.devpost.com/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9BBD5"/>
              </a:solidFill>
            </a:endParaRPr>
          </a:p>
        </p:txBody>
      </p:sp>
      <p:sp>
        <p:nvSpPr>
          <p:cNvPr id="541" name="Shape 54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descr="phoenix 2.png" id="542" name="Shape 5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37" y="1950600"/>
            <a:ext cx="1322081" cy="132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 rot="-5400000">
            <a:off x="1053600" y="533300"/>
            <a:ext cx="1855800" cy="21429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Shape 548"/>
          <p:cNvSpPr txBox="1"/>
          <p:nvPr>
            <p:ph idx="4294967295" type="ctrTitle"/>
          </p:nvPr>
        </p:nvSpPr>
        <p:spPr>
          <a:xfrm>
            <a:off x="2794100" y="2143475"/>
            <a:ext cx="61839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Happy Hacking!</a:t>
            </a:r>
          </a:p>
        </p:txBody>
      </p:sp>
      <p:sp>
        <p:nvSpPr>
          <p:cNvPr id="549" name="Shape 549"/>
          <p:cNvSpPr/>
          <p:nvPr/>
        </p:nvSpPr>
        <p:spPr>
          <a:xfrm>
            <a:off x="1591719" y="1212580"/>
            <a:ext cx="779561" cy="779561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068600" y="636775"/>
            <a:ext cx="4615500" cy="141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Building Process</a:t>
            </a:r>
          </a:p>
        </p:txBody>
      </p:sp>
      <p:sp>
        <p:nvSpPr>
          <p:cNvPr id="398" name="Shape 398"/>
          <p:cNvSpPr/>
          <p:nvPr/>
        </p:nvSpPr>
        <p:spPr>
          <a:xfrm>
            <a:off x="224025" y="2766325"/>
            <a:ext cx="1850700" cy="1111500"/>
          </a:xfrm>
          <a:prstGeom prst="homePlate">
            <a:avLst>
              <a:gd fmla="val 30129" name="adj"/>
            </a:avLst>
          </a:prstGeom>
          <a:noFill/>
          <a:ln cap="flat" cmpd="sng" w="114300">
            <a:solidFill>
              <a:srgbClr val="00E1C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Form Team</a:t>
            </a:r>
          </a:p>
        </p:txBody>
      </p:sp>
      <p:sp>
        <p:nvSpPr>
          <p:cNvPr id="399" name="Shape 399"/>
          <p:cNvSpPr/>
          <p:nvPr/>
        </p:nvSpPr>
        <p:spPr>
          <a:xfrm>
            <a:off x="1889774" y="2766325"/>
            <a:ext cx="1886700" cy="11115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19BBD5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Brainstorm project ideas</a:t>
            </a:r>
          </a:p>
        </p:txBody>
      </p:sp>
      <p:sp>
        <p:nvSpPr>
          <p:cNvPr id="400" name="Shape 400"/>
          <p:cNvSpPr/>
          <p:nvPr/>
        </p:nvSpPr>
        <p:spPr>
          <a:xfrm>
            <a:off x="3591112" y="2766325"/>
            <a:ext cx="1886700" cy="11115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3292E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Begin coding</a:t>
            </a:r>
          </a:p>
        </p:txBody>
      </p:sp>
      <p:pic>
        <p:nvPicPr>
          <p:cNvPr descr="phoenix 2.png"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350" y="3877825"/>
            <a:ext cx="532800" cy="5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/>
          <p:nvPr/>
        </p:nvSpPr>
        <p:spPr>
          <a:xfrm>
            <a:off x="5313294" y="2766325"/>
            <a:ext cx="1886700" cy="11115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19BBD5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Submit your projects at the 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2416500" y="81975"/>
            <a:ext cx="5651700" cy="1338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Hackathon Schedule </a:t>
            </a:r>
            <a:r>
              <a:rPr i="1" lang="en"/>
              <a:t>Day 1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1431125" y="1641400"/>
            <a:ext cx="5651700" cy="3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9:00 am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Check-In</a:t>
            </a:r>
          </a:p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10:00 am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Kick Off Presentation</a:t>
            </a:r>
          </a:p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10:30 am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24 hour hackathon clock starts</a:t>
            </a:r>
          </a:p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11:30 am - 12:30 pm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HTML/CSS Workshop by Hackerfund</a:t>
            </a:r>
          </a:p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1:00 pm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Lunch</a:t>
            </a:r>
          </a:p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3:30 pm - 4:30 pm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Rails Workshop by Hackerfund</a:t>
            </a:r>
          </a:p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5:00 pm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Raffle</a:t>
            </a:r>
          </a:p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7:30 pm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Dinner</a:t>
            </a:r>
          </a:p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9:00 pm -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 Raffle Winners Announced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9BB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9BBD5"/>
              </a:solidFill>
            </a:endParaRPr>
          </a:p>
        </p:txBody>
      </p:sp>
      <p:pic>
        <p:nvPicPr>
          <p:cNvPr descr="clock.png"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375" y="1420275"/>
            <a:ext cx="2471850" cy="24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/>
        </p:nvSpPr>
        <p:spPr>
          <a:xfrm>
            <a:off x="1865975" y="1575925"/>
            <a:ext cx="67968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12:00 am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Midnight Snack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8:00 am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Breakfast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10:00 am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Submissions due on Devpost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10:30 am - 11:15 am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Project Pitching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11:30 am - 12:00 pm - </a:t>
            </a:r>
            <a:r>
              <a:rPr lang="en" sz="1200">
                <a:solidFill>
                  <a:srgbClr val="19BBD5"/>
                </a:solidFill>
                <a:latin typeface="Alegreya"/>
                <a:ea typeface="Alegreya"/>
                <a:cs typeface="Alegreya"/>
                <a:sym typeface="Alegreya"/>
              </a:rPr>
              <a:t>Awards/Closing Ceremony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9BBD5"/>
              </a:solidFill>
            </a:endParaRPr>
          </a:p>
        </p:txBody>
      </p:sp>
      <p:sp>
        <p:nvSpPr>
          <p:cNvPr id="415" name="Shape 415"/>
          <p:cNvSpPr txBox="1"/>
          <p:nvPr>
            <p:ph type="title"/>
          </p:nvPr>
        </p:nvSpPr>
        <p:spPr>
          <a:xfrm>
            <a:off x="2416500" y="81975"/>
            <a:ext cx="5651700" cy="1338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Hackathon Schedule </a:t>
            </a:r>
            <a:r>
              <a:rPr i="1" lang="en"/>
              <a:t>Day 2</a:t>
            </a:r>
          </a:p>
        </p:txBody>
      </p:sp>
      <p:pic>
        <p:nvPicPr>
          <p:cNvPr descr="trophy.png"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880" y="1662000"/>
            <a:ext cx="2099424" cy="293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1732700" y="2255125"/>
            <a:ext cx="4944300" cy="72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Special thanks to all the companies and people who have helped make this event happen!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2500425" y="13975"/>
            <a:ext cx="2836200" cy="734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 txBox="1"/>
          <p:nvPr>
            <p:ph type="title"/>
          </p:nvPr>
        </p:nvSpPr>
        <p:spPr>
          <a:xfrm>
            <a:off x="2612525" y="125425"/>
            <a:ext cx="2724000" cy="645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Sponsors</a:t>
            </a:r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960" y="3795989"/>
            <a:ext cx="1570771" cy="7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774" y="1556935"/>
            <a:ext cx="1042826" cy="72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1842" y="2449425"/>
            <a:ext cx="1098709" cy="10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037" y="1744890"/>
            <a:ext cx="1227275" cy="1412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4859" y="3875657"/>
            <a:ext cx="1897166" cy="3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3309" y="4623825"/>
            <a:ext cx="911040" cy="4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 rotWithShape="1">
          <a:blip r:embed="rId9">
            <a:alphaModFix/>
          </a:blip>
          <a:srcRect b="21188" l="0" r="0" t="21251"/>
          <a:stretch/>
        </p:blipFill>
        <p:spPr>
          <a:xfrm>
            <a:off x="6022525" y="3285674"/>
            <a:ext cx="1698948" cy="40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 rotWithShape="1">
          <a:blip r:embed="rId10">
            <a:alphaModFix/>
          </a:blip>
          <a:srcRect b="12680" l="6807" r="6799" t="15232"/>
          <a:stretch/>
        </p:blipFill>
        <p:spPr>
          <a:xfrm>
            <a:off x="2703863" y="1717113"/>
            <a:ext cx="1591376" cy="5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8271" y="995276"/>
            <a:ext cx="1181526" cy="40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19838" y="4492301"/>
            <a:ext cx="1582711" cy="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 rotWithShape="1">
          <a:blip r:embed="rId13">
            <a:alphaModFix/>
          </a:blip>
          <a:srcRect b="-44734" l="-21133" r="-53813" t="-30213"/>
          <a:stretch/>
        </p:blipFill>
        <p:spPr>
          <a:xfrm>
            <a:off x="1893589" y="872679"/>
            <a:ext cx="1698954" cy="73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9200" y="2389610"/>
            <a:ext cx="2153150" cy="5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00463" y="1130133"/>
            <a:ext cx="1570776" cy="55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02413" y="1903722"/>
            <a:ext cx="1534899" cy="90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8583" y="26357"/>
            <a:ext cx="950342" cy="10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42951" y="4246885"/>
            <a:ext cx="780500" cy="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189916" y="3261211"/>
            <a:ext cx="1591396" cy="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102423" y="1127784"/>
            <a:ext cx="1534875" cy="56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96487" y="3957222"/>
            <a:ext cx="1357749" cy="28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300" y="4546263"/>
            <a:ext cx="2058309" cy="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 rotWithShape="1">
          <a:blip r:embed="rId23">
            <a:alphaModFix/>
          </a:blip>
          <a:srcRect b="26928" l="0" r="0" t="16378"/>
          <a:stretch/>
        </p:blipFill>
        <p:spPr>
          <a:xfrm>
            <a:off x="6833425" y="256851"/>
            <a:ext cx="1698949" cy="50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61728" y="3177329"/>
            <a:ext cx="1227260" cy="4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648388" y="3338768"/>
            <a:ext cx="1676586" cy="4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447150" y="2019092"/>
            <a:ext cx="911050" cy="91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yfe kitchen" id="453" name="Shape 45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798600" y="3927500"/>
            <a:ext cx="1301875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ketch.png" id="454" name="Shape 45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082350" y="4276600"/>
            <a:ext cx="1098700" cy="39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4294967295" type="title"/>
          </p:nvPr>
        </p:nvSpPr>
        <p:spPr>
          <a:xfrm>
            <a:off x="2067000" y="135075"/>
            <a:ext cx="7077000" cy="762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/>
              <a:t>Special Video From GitKraken</a:t>
            </a:r>
          </a:p>
        </p:txBody>
      </p:sp>
      <p:sp>
        <p:nvSpPr>
          <p:cNvPr descr="In this intro video, you'll learn the how to get started using GitKraken, the most popular Git GUI client for Windows, Mac AND Linux. Download GitKraken free at https://goo.gl/ZGMHrU" id="460" name="Shape 460" title="GitKraken Tutorial: For Beginners">
            <a:hlinkClick r:id="rId3"/>
          </p:cNvPr>
          <p:cNvSpPr/>
          <p:nvPr/>
        </p:nvSpPr>
        <p:spPr>
          <a:xfrm>
            <a:off x="2259100" y="1166050"/>
            <a:ext cx="5140625" cy="38554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1" name="Shape 461"/>
          <p:cNvSpPr txBox="1"/>
          <p:nvPr/>
        </p:nvSpPr>
        <p:spPr>
          <a:xfrm>
            <a:off x="2337950" y="783550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Follow them </a:t>
            </a:r>
            <a:r>
              <a:rPr lang="en" sz="16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on Twitter</a:t>
            </a:r>
            <a:r>
              <a:rPr lang="en" sz="16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 @GitKraken</a:t>
            </a:r>
            <a:r>
              <a:rPr lang="en" sz="16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 and on </a:t>
            </a:r>
            <a:r>
              <a:rPr lang="en" sz="16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  <a:hlinkClick r:id="rId6"/>
              </a:rPr>
              <a:t>YouTube</a:t>
            </a:r>
            <a:r>
              <a:rPr lang="en" sz="16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" type="body"/>
          </p:nvPr>
        </p:nvSpPr>
        <p:spPr>
          <a:xfrm>
            <a:off x="266175" y="57953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63" y="2061788"/>
            <a:ext cx="5726600" cy="10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4225700" y="1548825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4800"/>
          </a:p>
        </p:txBody>
      </p:sp>
      <p:sp>
        <p:nvSpPr>
          <p:cNvPr id="469" name="Shape 469"/>
          <p:cNvSpPr txBox="1"/>
          <p:nvPr/>
        </p:nvSpPr>
        <p:spPr>
          <a:xfrm>
            <a:off x="2026800" y="3696363"/>
            <a:ext cx="5090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Powering High School Student Startups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GO TO </a:t>
            </a: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www.leangap.org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